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60" r:id="rId5"/>
    <p:sldId id="259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4" d="100"/>
          <a:sy n="64" d="100"/>
        </p:scale>
        <p:origin x="-76" y="-1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6198795" y="-21511"/>
            <a:ext cx="46736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11154" y="2708476"/>
            <a:ext cx="4417807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11154" y="4421081"/>
            <a:ext cx="4413071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18325" y="1516829"/>
            <a:ext cx="28448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FC6F0EBE-D27C-41EC-815D-BD96F11E93B1}" type="datetimeFigureOut">
              <a:rPr lang="en-US" smtClean="0"/>
              <a:t>7/6/2017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1360" y="5719967"/>
            <a:ext cx="3775456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98795" y="5719967"/>
            <a:ext cx="858221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5048A43E-CAC8-411F-94C0-509EA20FEB39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F0EBE-D27C-41EC-815D-BD96F11E93B1}" type="datetimeFigureOut">
              <a:rPr lang="en-US" smtClean="0"/>
              <a:t>7/6/2017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8A43E-CAC8-411F-94C0-509EA20FEB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1030147"/>
            <a:ext cx="1979271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04395" y="1030147"/>
            <a:ext cx="7231605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F0EBE-D27C-41EC-815D-BD96F11E93B1}" type="datetimeFigureOut">
              <a:rPr lang="en-US" smtClean="0"/>
              <a:t>7/6/2017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8A43E-CAC8-411F-94C0-509EA20FEB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F0EBE-D27C-41EC-815D-BD96F11E93B1}" type="datetimeFigureOut">
              <a:rPr lang="en-US" smtClean="0"/>
              <a:t>7/6/2017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8A43E-CAC8-411F-94C0-509EA20FEB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194" y="2900830"/>
            <a:ext cx="8849957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8194" y="4267201"/>
            <a:ext cx="8849956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F0EBE-D27C-41EC-815D-BD96F11E93B1}" type="datetimeFigureOut">
              <a:rPr lang="en-US" smtClean="0"/>
              <a:t>7/6/2017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8A43E-CAC8-411F-94C0-509EA20FEB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F0EBE-D27C-41EC-815D-BD96F11E93B1}" type="datetimeFigureOut">
              <a:rPr lang="en-US" smtClean="0"/>
              <a:t>7/6/2017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8A43E-CAC8-411F-94C0-509EA20FEB3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389888" y="2313432"/>
            <a:ext cx="4559808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313431"/>
            <a:ext cx="4559808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2815" y="2316009"/>
            <a:ext cx="407619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88961" y="2974695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82450" y="2316010"/>
            <a:ext cx="4074289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536" y="2974695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F0EBE-D27C-41EC-815D-BD96F11E93B1}" type="datetimeFigureOut">
              <a:rPr lang="en-US" smtClean="0"/>
              <a:t>7/6/2017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8A43E-CAC8-411F-94C0-509EA20FEB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F0EBE-D27C-41EC-815D-BD96F11E93B1}" type="datetimeFigureOut">
              <a:rPr lang="en-US" smtClean="0"/>
              <a:t>7/6/2017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8A43E-CAC8-411F-94C0-509EA20FEB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F0EBE-D27C-41EC-815D-BD96F11E93B1}" type="datetimeFigureOut">
              <a:rPr lang="en-US" smtClean="0"/>
              <a:t>7/6/2017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8A43E-CAC8-411F-94C0-509EA20FEB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F0EBE-D27C-41EC-815D-BD96F11E93B1}" type="datetimeFigureOut">
              <a:rPr lang="en-US" smtClean="0"/>
              <a:t>7/6/2017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8A43E-CAC8-411F-94C0-509EA20FEB39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1207429" y="601884"/>
            <a:ext cx="4749676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7859" y="856527"/>
            <a:ext cx="4120587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36"/>
            <a:ext cx="4658219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9777" y="2657435"/>
            <a:ext cx="4406096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5456" y="4136994"/>
            <a:ext cx="4398379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1207429" y="601884"/>
            <a:ext cx="4749676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2565" y="2660904"/>
            <a:ext cx="4401312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0278" y="693795"/>
            <a:ext cx="4479497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2841" y="4133089"/>
            <a:ext cx="4400764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F0EBE-D27C-41EC-815D-BD96F11E93B1}" type="datetimeFigureOut">
              <a:rPr lang="en-US" smtClean="0"/>
              <a:t>7/6/2017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36"/>
            <a:ext cx="4658219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8A43E-CAC8-411F-94C0-509EA20FEB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406400" y="0"/>
            <a:ext cx="13243109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609600" y="333488"/>
            <a:ext cx="109728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6081656" y="-21511"/>
            <a:ext cx="4905488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91320" y="1027664"/>
            <a:ext cx="9366325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1323" y="2323652"/>
            <a:ext cx="9036423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96517" y="22449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FC6F0EBE-D27C-41EC-815D-BD96F11E93B1}" type="datetimeFigureOut">
              <a:rPr lang="en-US" smtClean="0"/>
              <a:t>7/6/2017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188597" y="5852161"/>
            <a:ext cx="46695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98795" y="224492"/>
            <a:ext cx="17762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5048A43E-CAC8-411F-94C0-509EA20FEB3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To Help Myself When Playing With Friends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 special story just for AJ!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0757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AJ is a great friend to others!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I</a:t>
            </a:r>
            <a:r>
              <a:rPr lang="en-US" b="1" dirty="0" smtClean="0"/>
              <a:t> love playing with all my friends:</a:t>
            </a:r>
          </a:p>
          <a:p>
            <a:pPr lvl="1"/>
            <a:r>
              <a:rPr lang="en-US" b="1" dirty="0" smtClean="0"/>
              <a:t>friends from school</a:t>
            </a:r>
          </a:p>
          <a:p>
            <a:pPr lvl="1"/>
            <a:r>
              <a:rPr lang="en-US" b="1" dirty="0" smtClean="0"/>
              <a:t>friends from church </a:t>
            </a:r>
          </a:p>
          <a:p>
            <a:pPr lvl="1"/>
            <a:r>
              <a:rPr lang="en-US" b="1" dirty="0" smtClean="0"/>
              <a:t>friends from home</a:t>
            </a:r>
          </a:p>
          <a:p>
            <a:r>
              <a:rPr lang="en-US" b="1" dirty="0" smtClean="0"/>
              <a:t>I also love to meet new friends at the different places I go: </a:t>
            </a:r>
          </a:p>
          <a:p>
            <a:pPr lvl="1"/>
            <a:r>
              <a:rPr lang="en-US" b="1" dirty="0" smtClean="0"/>
              <a:t>the bounce house </a:t>
            </a:r>
          </a:p>
          <a:p>
            <a:pPr lvl="1"/>
            <a:r>
              <a:rPr lang="en-US" b="1" dirty="0" smtClean="0"/>
              <a:t>the pool </a:t>
            </a:r>
            <a:endParaRPr lang="en-US" b="1" dirty="0"/>
          </a:p>
          <a:p>
            <a:pPr lvl="1"/>
            <a:r>
              <a:rPr lang="en-US" b="1" dirty="0" smtClean="0"/>
              <a:t>the park</a:t>
            </a:r>
          </a:p>
          <a:p>
            <a:pPr marL="457200" lvl="1" indent="0">
              <a:buNone/>
            </a:pPr>
            <a:endParaRPr lang="en-US" dirty="0" smtClean="0"/>
          </a:p>
        </p:txBody>
      </p:sp>
      <p:pic>
        <p:nvPicPr>
          <p:cNvPr id="5" name="Picture 4" descr="Disfruta de la piscina municipal durante los meses de julio y agosto ..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8514" y="4591878"/>
            <a:ext cx="2054607" cy="1610254"/>
          </a:xfrm>
          <a:prstGeom prst="rect">
            <a:avLst/>
          </a:prstGeom>
        </p:spPr>
      </p:pic>
      <p:pic>
        <p:nvPicPr>
          <p:cNvPr id="6" name="Picture 5" descr="... -of-a-black-boy-and-a-caucasian-girl-playing-together-at-the-&lt;strong&gt;park&lt;/strong&gt;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1095" y="1351722"/>
            <a:ext cx="1350022" cy="1770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09596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Playing With Friends…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When I play with my friends, these things are  </a:t>
            </a:r>
            <a:r>
              <a:rPr lang="en-US" b="1" u="sng" dirty="0" smtClean="0"/>
              <a:t>EXPECTED</a:t>
            </a:r>
            <a:r>
              <a:rPr lang="en-US" b="1" dirty="0" smtClean="0"/>
              <a:t>:</a:t>
            </a:r>
          </a:p>
          <a:p>
            <a:pPr lvl="1"/>
            <a:r>
              <a:rPr lang="en-US" b="1" dirty="0" smtClean="0"/>
              <a:t>Sharing my toys</a:t>
            </a:r>
          </a:p>
          <a:p>
            <a:pPr lvl="1"/>
            <a:r>
              <a:rPr lang="en-US" b="1" dirty="0" smtClean="0"/>
              <a:t>Taking turns</a:t>
            </a:r>
          </a:p>
          <a:p>
            <a:pPr lvl="1"/>
            <a:r>
              <a:rPr lang="en-US" b="1" dirty="0" smtClean="0"/>
              <a:t>Saying </a:t>
            </a:r>
            <a:r>
              <a:rPr lang="en-US" b="1" dirty="0" smtClean="0"/>
              <a:t>No </a:t>
            </a:r>
            <a:r>
              <a:rPr lang="en-US" dirty="0">
                <a:solidFill>
                  <a:srgbClr val="FF0000"/>
                </a:solidFill>
              </a:rPr>
              <a:t>(Qualify this)</a:t>
            </a:r>
          </a:p>
          <a:p>
            <a:pPr lvl="1"/>
            <a:r>
              <a:rPr lang="en-US" b="1" dirty="0" smtClean="0"/>
              <a:t>Asking for help</a:t>
            </a:r>
          </a:p>
          <a:p>
            <a:pPr lvl="1"/>
            <a:r>
              <a:rPr lang="en-US" b="1" dirty="0" smtClean="0"/>
              <a:t>Learning about others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5" name="Picture 4" descr="&lt;strong&gt;thumbs-up&lt;/strong&gt;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2985" y="2698478"/>
            <a:ext cx="2724856" cy="251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86782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Playing With Friends…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Some friends </a:t>
            </a:r>
            <a:r>
              <a:rPr lang="en-US" b="1" dirty="0" smtClean="0"/>
              <a:t>haven’t learned how to play in an expected ways. </a:t>
            </a:r>
            <a:r>
              <a:rPr lang="en-US" b="1" dirty="0" smtClean="0"/>
              <a:t>Some friends don’t return a toy when it is my turn. When </a:t>
            </a:r>
            <a:r>
              <a:rPr lang="en-US" b="1" dirty="0" smtClean="0"/>
              <a:t>this happens, it is </a:t>
            </a:r>
            <a:r>
              <a:rPr lang="en-US" b="1" u="sng" dirty="0" smtClean="0"/>
              <a:t>UNEXPECTED</a:t>
            </a:r>
            <a:r>
              <a:rPr lang="en-US" b="1" dirty="0" smtClean="0"/>
              <a:t>! </a:t>
            </a:r>
            <a:endParaRPr lang="en-US" b="1" dirty="0"/>
          </a:p>
        </p:txBody>
      </p:sp>
      <p:pic>
        <p:nvPicPr>
          <p:cNvPr id="9" name="Picture 8" descr="Is there a sharing economy? - Society 3.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6974" y="3594555"/>
            <a:ext cx="3059297" cy="2419952"/>
          </a:xfrm>
          <a:prstGeom prst="rect">
            <a:avLst/>
          </a:prstGeom>
        </p:spPr>
      </p:pic>
      <p:pic>
        <p:nvPicPr>
          <p:cNvPr id="1026" name="Picture 2" descr="C:\Users\Carol\AppData\Local\Microsoft\Windows\INetCache\IE\SDWVEO62\confused_face-150x150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1926" y="3558209"/>
            <a:ext cx="2456298" cy="2456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53666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the</a:t>
            </a:r>
            <a:r>
              <a:rPr lang="en-US" b="1" dirty="0" smtClean="0"/>
              <a:t> UNEXPECTED </a:t>
            </a:r>
            <a:r>
              <a:rPr lang="en-US" dirty="0" smtClean="0"/>
              <a:t>happens?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When the </a:t>
            </a:r>
            <a:r>
              <a:rPr lang="en-US" b="1" u="sng" dirty="0" smtClean="0"/>
              <a:t>UNEXPECTED</a:t>
            </a:r>
            <a:r>
              <a:rPr lang="en-US" b="1" dirty="0" smtClean="0"/>
              <a:t> happens, and my friend won’t return my toy, </a:t>
            </a:r>
            <a:r>
              <a:rPr lang="en-US" b="1" dirty="0" smtClean="0"/>
              <a:t>sometimes I am confused. </a:t>
            </a:r>
            <a:endParaRPr lang="en-US" b="1" dirty="0" smtClean="0"/>
          </a:p>
          <a:p>
            <a:pPr lvl="1"/>
            <a:r>
              <a:rPr lang="en-US" b="1" dirty="0" smtClean="0"/>
              <a:t> One thing I can try is to use my words. I can say things like:</a:t>
            </a:r>
          </a:p>
          <a:p>
            <a:pPr lvl="2"/>
            <a:r>
              <a:rPr lang="en-US" b="1" dirty="0" smtClean="0"/>
              <a:t>“You had a turn. Now it’s my turn.”</a:t>
            </a:r>
          </a:p>
          <a:p>
            <a:pPr lvl="2"/>
            <a:r>
              <a:rPr lang="en-US" b="1" dirty="0" smtClean="0"/>
              <a:t>“I would like to have my toy back now.” </a:t>
            </a:r>
          </a:p>
          <a:p>
            <a:pPr lvl="2"/>
            <a:r>
              <a:rPr lang="en-US" b="1" dirty="0" smtClean="0"/>
              <a:t>“Here’s another toy for you to play with. I want my toy back” </a:t>
            </a:r>
          </a:p>
          <a:p>
            <a:pPr marL="457200" lvl="1" indent="0">
              <a:buNone/>
            </a:pPr>
            <a:r>
              <a:rPr lang="en-US" b="1" dirty="0" smtClean="0"/>
              <a:t>These words might help me get my toy back.  If they still won’t give me my toy back, I can find another toy to play with and wait until they are finished. </a:t>
            </a:r>
            <a:endParaRPr lang="en-US" b="1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16798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Write conclusion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2299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55</TotalTime>
  <Words>246</Words>
  <Application>Microsoft Office PowerPoint</Application>
  <PresentationFormat>Custom</PresentationFormat>
  <Paragraphs>28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Austin</vt:lpstr>
      <vt:lpstr>How To Help Myself When Playing With Friends</vt:lpstr>
      <vt:lpstr>AJ is a great friend to others!</vt:lpstr>
      <vt:lpstr>Playing With Friends…</vt:lpstr>
      <vt:lpstr>Playing With Friends…</vt:lpstr>
      <vt:lpstr>When the UNEXPECTED happens?</vt:lpstr>
      <vt:lpstr>Write conclusion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Help Myself When I Am Playing With Friends</dc:title>
  <dc:creator>Babon, Cara</dc:creator>
  <cp:lastModifiedBy>Carol</cp:lastModifiedBy>
  <cp:revision>7</cp:revision>
  <dcterms:created xsi:type="dcterms:W3CDTF">2017-06-22T23:18:08Z</dcterms:created>
  <dcterms:modified xsi:type="dcterms:W3CDTF">2017-07-06T13:35:49Z</dcterms:modified>
</cp:coreProperties>
</file>